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343" r:id="rId11"/>
    <p:sldId id="342" r:id="rId12"/>
    <p:sldId id="347" r:id="rId13"/>
    <p:sldId id="344" r:id="rId14"/>
    <p:sldId id="345" r:id="rId15"/>
    <p:sldId id="265" r:id="rId16"/>
    <p:sldId id="266" r:id="rId17"/>
    <p:sldId id="267" r:id="rId18"/>
    <p:sldId id="268" r:id="rId19"/>
    <p:sldId id="269" r:id="rId20"/>
    <p:sldId id="270" r:id="rId21"/>
    <p:sldId id="274" r:id="rId22"/>
    <p:sldId id="275" r:id="rId23"/>
    <p:sldId id="34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EB537C-6128-4551-ABC0-276F88170ADD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C804114-2870-44E4-ABD3-794249182917}">
      <dgm:prSet phldrT="[Text]"/>
      <dgm:spPr>
        <a:solidFill>
          <a:srgbClr val="FF0000"/>
        </a:solidFill>
      </dgm:spPr>
      <dgm:t>
        <a:bodyPr/>
        <a:lstStyle/>
        <a:p>
          <a:r>
            <a:rPr lang="nl-NL" dirty="0"/>
            <a:t>Wonen &amp; Leven	</a:t>
          </a:r>
          <a:endParaRPr lang="en-US" dirty="0"/>
        </a:p>
      </dgm:t>
    </dgm:pt>
    <dgm:pt modelId="{A6B0ECB5-3D06-4ED9-9693-B81BD8337D84}" type="parTrans" cxnId="{6FDFFCF1-735B-4B94-8FE1-50A73EDD1D22}">
      <dgm:prSet/>
      <dgm:spPr/>
      <dgm:t>
        <a:bodyPr/>
        <a:lstStyle/>
        <a:p>
          <a:endParaRPr lang="en-US"/>
        </a:p>
      </dgm:t>
    </dgm:pt>
    <dgm:pt modelId="{B78FAAD3-1E16-4D32-8F52-259C5D36FAFD}" type="sibTrans" cxnId="{6FDFFCF1-735B-4B94-8FE1-50A73EDD1D22}">
      <dgm:prSet/>
      <dgm:spPr/>
      <dgm:t>
        <a:bodyPr/>
        <a:lstStyle/>
        <a:p>
          <a:endParaRPr lang="en-US"/>
        </a:p>
      </dgm:t>
    </dgm:pt>
    <dgm:pt modelId="{B663E5D9-F126-4252-A4CA-CF079B82778A}">
      <dgm:prSet phldrT="[Text]"/>
      <dgm:spPr/>
      <dgm:t>
        <a:bodyPr/>
        <a:lstStyle/>
        <a:p>
          <a:r>
            <a:rPr lang="nl-NL" dirty="0"/>
            <a:t>Ontmoeten</a:t>
          </a:r>
          <a:endParaRPr lang="en-US" dirty="0"/>
        </a:p>
      </dgm:t>
    </dgm:pt>
    <dgm:pt modelId="{200F0EAD-70CB-4BA6-8EFC-1135DAF313E9}" type="parTrans" cxnId="{93750FCC-A495-46C6-8908-27779F8CE883}">
      <dgm:prSet/>
      <dgm:spPr/>
      <dgm:t>
        <a:bodyPr/>
        <a:lstStyle/>
        <a:p>
          <a:endParaRPr lang="en-US"/>
        </a:p>
      </dgm:t>
    </dgm:pt>
    <dgm:pt modelId="{48F5F658-E1D8-4D2C-9904-67B7461D0EBE}" type="sibTrans" cxnId="{93750FCC-A495-46C6-8908-27779F8CE883}">
      <dgm:prSet/>
      <dgm:spPr/>
      <dgm:t>
        <a:bodyPr/>
        <a:lstStyle/>
        <a:p>
          <a:endParaRPr lang="en-US"/>
        </a:p>
      </dgm:t>
    </dgm:pt>
    <dgm:pt modelId="{257151C0-DD31-421B-856A-CF6FBE177795}">
      <dgm:prSet phldrT="[Text]"/>
      <dgm:spPr/>
      <dgm:t>
        <a:bodyPr/>
        <a:lstStyle/>
        <a:p>
          <a:r>
            <a:rPr lang="nl-NL" dirty="0"/>
            <a:t>Sport &amp; Activiteit</a:t>
          </a:r>
          <a:endParaRPr lang="en-US" dirty="0"/>
        </a:p>
      </dgm:t>
    </dgm:pt>
    <dgm:pt modelId="{9124E574-AB21-4361-B400-E4D496280341}" type="parTrans" cxnId="{D43536DA-DC90-423F-AB7B-6B4497CFAF63}">
      <dgm:prSet/>
      <dgm:spPr/>
      <dgm:t>
        <a:bodyPr/>
        <a:lstStyle/>
        <a:p>
          <a:endParaRPr lang="en-US"/>
        </a:p>
      </dgm:t>
    </dgm:pt>
    <dgm:pt modelId="{16EC9086-4B74-4330-8F85-AD9148CD2876}" type="sibTrans" cxnId="{D43536DA-DC90-423F-AB7B-6B4497CFAF63}">
      <dgm:prSet/>
      <dgm:spPr/>
      <dgm:t>
        <a:bodyPr/>
        <a:lstStyle/>
        <a:p>
          <a:endParaRPr lang="en-US"/>
        </a:p>
      </dgm:t>
    </dgm:pt>
    <dgm:pt modelId="{0A30509A-B898-4DD8-A6EC-4B0735FB1AB6}">
      <dgm:prSet phldrT="[Text]"/>
      <dgm:spPr/>
      <dgm:t>
        <a:bodyPr/>
        <a:lstStyle/>
        <a:p>
          <a:r>
            <a:rPr lang="nl-NL" dirty="0"/>
            <a:t>Mobiliteit &amp; Infra	</a:t>
          </a:r>
          <a:endParaRPr lang="en-US" dirty="0"/>
        </a:p>
      </dgm:t>
    </dgm:pt>
    <dgm:pt modelId="{B5D92CF2-3DC6-4F87-8954-118903D661EF}" type="parTrans" cxnId="{23575F54-0FC9-4298-9BF1-DE5A17356EC5}">
      <dgm:prSet/>
      <dgm:spPr/>
      <dgm:t>
        <a:bodyPr/>
        <a:lstStyle/>
        <a:p>
          <a:endParaRPr lang="en-US"/>
        </a:p>
      </dgm:t>
    </dgm:pt>
    <dgm:pt modelId="{C200EBEC-A566-4264-8588-6F92342CD70D}" type="sibTrans" cxnId="{23575F54-0FC9-4298-9BF1-DE5A17356EC5}">
      <dgm:prSet/>
      <dgm:spPr/>
      <dgm:t>
        <a:bodyPr/>
        <a:lstStyle/>
        <a:p>
          <a:endParaRPr lang="en-US"/>
        </a:p>
      </dgm:t>
    </dgm:pt>
    <dgm:pt modelId="{FD02CCE4-1E86-4BE5-8394-67807520A164}">
      <dgm:prSet phldrT="[Text]"/>
      <dgm:spPr/>
      <dgm:t>
        <a:bodyPr/>
        <a:lstStyle/>
        <a:p>
          <a:r>
            <a:rPr lang="nl-NL" dirty="0"/>
            <a:t>Natuur &amp; Milieu</a:t>
          </a:r>
          <a:endParaRPr lang="en-US" dirty="0"/>
        </a:p>
      </dgm:t>
    </dgm:pt>
    <dgm:pt modelId="{E1556893-5561-40CB-B2CB-719731E9D694}" type="parTrans" cxnId="{30BF6BBE-0B76-497E-B7D5-B7BC07322054}">
      <dgm:prSet/>
      <dgm:spPr/>
      <dgm:t>
        <a:bodyPr/>
        <a:lstStyle/>
        <a:p>
          <a:endParaRPr lang="en-US"/>
        </a:p>
      </dgm:t>
    </dgm:pt>
    <dgm:pt modelId="{B019AB31-5403-4575-8E33-112AE0464916}" type="sibTrans" cxnId="{30BF6BBE-0B76-497E-B7D5-B7BC07322054}">
      <dgm:prSet/>
      <dgm:spPr/>
      <dgm:t>
        <a:bodyPr/>
        <a:lstStyle/>
        <a:p>
          <a:endParaRPr lang="en-US"/>
        </a:p>
      </dgm:t>
    </dgm:pt>
    <dgm:pt modelId="{E36D5079-C6B0-49AE-B32F-7357862EC6CA}" type="pres">
      <dgm:prSet presAssocID="{4AEB537C-6128-4551-ABC0-276F88170ADD}" presName="diagram" presStyleCnt="0">
        <dgm:presLayoutVars>
          <dgm:dir/>
          <dgm:resizeHandles val="exact"/>
        </dgm:presLayoutVars>
      </dgm:prSet>
      <dgm:spPr/>
    </dgm:pt>
    <dgm:pt modelId="{02FEECBC-A4D8-47C5-A657-876E0E443B83}" type="pres">
      <dgm:prSet presAssocID="{9C804114-2870-44E4-ABD3-794249182917}" presName="node" presStyleLbl="node1" presStyleIdx="0" presStyleCnt="5">
        <dgm:presLayoutVars>
          <dgm:bulletEnabled val="1"/>
        </dgm:presLayoutVars>
      </dgm:prSet>
      <dgm:spPr/>
    </dgm:pt>
    <dgm:pt modelId="{964A9B72-0541-49FF-A949-DD36BF065D02}" type="pres">
      <dgm:prSet presAssocID="{B78FAAD3-1E16-4D32-8F52-259C5D36FAFD}" presName="sibTrans" presStyleCnt="0"/>
      <dgm:spPr/>
    </dgm:pt>
    <dgm:pt modelId="{6EA60F35-C723-4562-B3D0-BC5962C54BB9}" type="pres">
      <dgm:prSet presAssocID="{B663E5D9-F126-4252-A4CA-CF079B82778A}" presName="node" presStyleLbl="node1" presStyleIdx="1" presStyleCnt="5">
        <dgm:presLayoutVars>
          <dgm:bulletEnabled val="1"/>
        </dgm:presLayoutVars>
      </dgm:prSet>
      <dgm:spPr/>
    </dgm:pt>
    <dgm:pt modelId="{694225E3-9F64-47FA-A736-C7CF7A6D7E7A}" type="pres">
      <dgm:prSet presAssocID="{48F5F658-E1D8-4D2C-9904-67B7461D0EBE}" presName="sibTrans" presStyleCnt="0"/>
      <dgm:spPr/>
    </dgm:pt>
    <dgm:pt modelId="{B1D30FC5-00F2-4D76-A2B4-8328AE10ADC0}" type="pres">
      <dgm:prSet presAssocID="{257151C0-DD31-421B-856A-CF6FBE177795}" presName="node" presStyleLbl="node1" presStyleIdx="2" presStyleCnt="5">
        <dgm:presLayoutVars>
          <dgm:bulletEnabled val="1"/>
        </dgm:presLayoutVars>
      </dgm:prSet>
      <dgm:spPr/>
    </dgm:pt>
    <dgm:pt modelId="{92D51E42-6F5E-4ECB-9C63-3578F32B3FDE}" type="pres">
      <dgm:prSet presAssocID="{16EC9086-4B74-4330-8F85-AD9148CD2876}" presName="sibTrans" presStyleCnt="0"/>
      <dgm:spPr/>
    </dgm:pt>
    <dgm:pt modelId="{D928DE07-4FFE-4FE0-8E8D-61266B1D2EEF}" type="pres">
      <dgm:prSet presAssocID="{0A30509A-B898-4DD8-A6EC-4B0735FB1AB6}" presName="node" presStyleLbl="node1" presStyleIdx="3" presStyleCnt="5">
        <dgm:presLayoutVars>
          <dgm:bulletEnabled val="1"/>
        </dgm:presLayoutVars>
      </dgm:prSet>
      <dgm:spPr/>
    </dgm:pt>
    <dgm:pt modelId="{70D8791A-29B7-4918-9DB3-E96F5663B22F}" type="pres">
      <dgm:prSet presAssocID="{C200EBEC-A566-4264-8588-6F92342CD70D}" presName="sibTrans" presStyleCnt="0"/>
      <dgm:spPr/>
    </dgm:pt>
    <dgm:pt modelId="{99ACA3CF-0E23-4995-9C25-0ED29D807AAC}" type="pres">
      <dgm:prSet presAssocID="{FD02CCE4-1E86-4BE5-8394-67807520A164}" presName="node" presStyleLbl="node1" presStyleIdx="4" presStyleCnt="5">
        <dgm:presLayoutVars>
          <dgm:bulletEnabled val="1"/>
        </dgm:presLayoutVars>
      </dgm:prSet>
      <dgm:spPr/>
    </dgm:pt>
  </dgm:ptLst>
  <dgm:cxnLst>
    <dgm:cxn modelId="{D62FF824-7DC9-40B0-B715-C6D5B64FF4BF}" type="presOf" srcId="{257151C0-DD31-421B-856A-CF6FBE177795}" destId="{B1D30FC5-00F2-4D76-A2B4-8328AE10ADC0}" srcOrd="0" destOrd="0" presId="urn:microsoft.com/office/officeart/2005/8/layout/default"/>
    <dgm:cxn modelId="{A688A944-BC5D-41FD-8B62-04A181007820}" type="presOf" srcId="{4AEB537C-6128-4551-ABC0-276F88170ADD}" destId="{E36D5079-C6B0-49AE-B32F-7357862EC6CA}" srcOrd="0" destOrd="0" presId="urn:microsoft.com/office/officeart/2005/8/layout/default"/>
    <dgm:cxn modelId="{450D0C6F-B704-4C28-ACCE-030C5AAB0713}" type="presOf" srcId="{B663E5D9-F126-4252-A4CA-CF079B82778A}" destId="{6EA60F35-C723-4562-B3D0-BC5962C54BB9}" srcOrd="0" destOrd="0" presId="urn:microsoft.com/office/officeart/2005/8/layout/default"/>
    <dgm:cxn modelId="{23575F54-0FC9-4298-9BF1-DE5A17356EC5}" srcId="{4AEB537C-6128-4551-ABC0-276F88170ADD}" destId="{0A30509A-B898-4DD8-A6EC-4B0735FB1AB6}" srcOrd="3" destOrd="0" parTransId="{B5D92CF2-3DC6-4F87-8954-118903D661EF}" sibTransId="{C200EBEC-A566-4264-8588-6F92342CD70D}"/>
    <dgm:cxn modelId="{6AC4EAB9-BD9F-4C71-A4CA-6B06EFBDC1B9}" type="presOf" srcId="{0A30509A-B898-4DD8-A6EC-4B0735FB1AB6}" destId="{D928DE07-4FFE-4FE0-8E8D-61266B1D2EEF}" srcOrd="0" destOrd="0" presId="urn:microsoft.com/office/officeart/2005/8/layout/default"/>
    <dgm:cxn modelId="{30BF6BBE-0B76-497E-B7D5-B7BC07322054}" srcId="{4AEB537C-6128-4551-ABC0-276F88170ADD}" destId="{FD02CCE4-1E86-4BE5-8394-67807520A164}" srcOrd="4" destOrd="0" parTransId="{E1556893-5561-40CB-B2CB-719731E9D694}" sibTransId="{B019AB31-5403-4575-8E33-112AE0464916}"/>
    <dgm:cxn modelId="{93750FCC-A495-46C6-8908-27779F8CE883}" srcId="{4AEB537C-6128-4551-ABC0-276F88170ADD}" destId="{B663E5D9-F126-4252-A4CA-CF079B82778A}" srcOrd="1" destOrd="0" parTransId="{200F0EAD-70CB-4BA6-8EFC-1135DAF313E9}" sibTransId="{48F5F658-E1D8-4D2C-9904-67B7461D0EBE}"/>
    <dgm:cxn modelId="{D43536DA-DC90-423F-AB7B-6B4497CFAF63}" srcId="{4AEB537C-6128-4551-ABC0-276F88170ADD}" destId="{257151C0-DD31-421B-856A-CF6FBE177795}" srcOrd="2" destOrd="0" parTransId="{9124E574-AB21-4361-B400-E4D496280341}" sibTransId="{16EC9086-4B74-4330-8F85-AD9148CD2876}"/>
    <dgm:cxn modelId="{6FDFFCF1-735B-4B94-8FE1-50A73EDD1D22}" srcId="{4AEB537C-6128-4551-ABC0-276F88170ADD}" destId="{9C804114-2870-44E4-ABD3-794249182917}" srcOrd="0" destOrd="0" parTransId="{A6B0ECB5-3D06-4ED9-9693-B81BD8337D84}" sibTransId="{B78FAAD3-1E16-4D32-8F52-259C5D36FAFD}"/>
    <dgm:cxn modelId="{FC3B9AFA-DC6F-4465-B0B6-B53387ADB218}" type="presOf" srcId="{9C804114-2870-44E4-ABD3-794249182917}" destId="{02FEECBC-A4D8-47C5-A657-876E0E443B83}" srcOrd="0" destOrd="0" presId="urn:microsoft.com/office/officeart/2005/8/layout/default"/>
    <dgm:cxn modelId="{91E886FD-3126-4CCE-8F15-7407EC1084FC}" type="presOf" srcId="{FD02CCE4-1E86-4BE5-8394-67807520A164}" destId="{99ACA3CF-0E23-4995-9C25-0ED29D807AAC}" srcOrd="0" destOrd="0" presId="urn:microsoft.com/office/officeart/2005/8/layout/default"/>
    <dgm:cxn modelId="{725AF4B5-FE76-42EC-BA73-A7F539A2BD54}" type="presParOf" srcId="{E36D5079-C6B0-49AE-B32F-7357862EC6CA}" destId="{02FEECBC-A4D8-47C5-A657-876E0E443B83}" srcOrd="0" destOrd="0" presId="urn:microsoft.com/office/officeart/2005/8/layout/default"/>
    <dgm:cxn modelId="{76B3D0A5-6EA9-4535-AD1E-2FEE8BE6742D}" type="presParOf" srcId="{E36D5079-C6B0-49AE-B32F-7357862EC6CA}" destId="{964A9B72-0541-49FF-A949-DD36BF065D02}" srcOrd="1" destOrd="0" presId="urn:microsoft.com/office/officeart/2005/8/layout/default"/>
    <dgm:cxn modelId="{D235F882-558A-44B3-86FE-8BDEF1DF9663}" type="presParOf" srcId="{E36D5079-C6B0-49AE-B32F-7357862EC6CA}" destId="{6EA60F35-C723-4562-B3D0-BC5962C54BB9}" srcOrd="2" destOrd="0" presId="urn:microsoft.com/office/officeart/2005/8/layout/default"/>
    <dgm:cxn modelId="{775A8D91-2258-4D79-9340-5AF8E3EF558A}" type="presParOf" srcId="{E36D5079-C6B0-49AE-B32F-7357862EC6CA}" destId="{694225E3-9F64-47FA-A736-C7CF7A6D7E7A}" srcOrd="3" destOrd="0" presId="urn:microsoft.com/office/officeart/2005/8/layout/default"/>
    <dgm:cxn modelId="{C021E9A1-6220-4BC3-B858-D5E2B4AA0CF8}" type="presParOf" srcId="{E36D5079-C6B0-49AE-B32F-7357862EC6CA}" destId="{B1D30FC5-00F2-4D76-A2B4-8328AE10ADC0}" srcOrd="4" destOrd="0" presId="urn:microsoft.com/office/officeart/2005/8/layout/default"/>
    <dgm:cxn modelId="{A56BB71F-BFC0-4CA9-85C9-65B06CEA68D8}" type="presParOf" srcId="{E36D5079-C6B0-49AE-B32F-7357862EC6CA}" destId="{92D51E42-6F5E-4ECB-9C63-3578F32B3FDE}" srcOrd="5" destOrd="0" presId="urn:microsoft.com/office/officeart/2005/8/layout/default"/>
    <dgm:cxn modelId="{A29B70F0-9B02-4588-9FB5-6F2FD47EF34C}" type="presParOf" srcId="{E36D5079-C6B0-49AE-B32F-7357862EC6CA}" destId="{D928DE07-4FFE-4FE0-8E8D-61266B1D2EEF}" srcOrd="6" destOrd="0" presId="urn:microsoft.com/office/officeart/2005/8/layout/default"/>
    <dgm:cxn modelId="{94927C12-EC57-4151-9C78-C6428B623979}" type="presParOf" srcId="{E36D5079-C6B0-49AE-B32F-7357862EC6CA}" destId="{70D8791A-29B7-4918-9DB3-E96F5663B22F}" srcOrd="7" destOrd="0" presId="urn:microsoft.com/office/officeart/2005/8/layout/default"/>
    <dgm:cxn modelId="{DF547D27-125C-4DC5-BECC-4B7D5339FDBE}" type="presParOf" srcId="{E36D5079-C6B0-49AE-B32F-7357862EC6CA}" destId="{99ACA3CF-0E23-4995-9C25-0ED29D807AA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EECBC-A4D8-47C5-A657-876E0E443B83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 dirty="0"/>
            <a:t>Wonen &amp; Leven	</a:t>
          </a:r>
          <a:endParaRPr lang="en-US" sz="4900" kern="1200" dirty="0"/>
        </a:p>
      </dsp:txBody>
      <dsp:txXfrm>
        <a:off x="0" y="39687"/>
        <a:ext cx="3286125" cy="1971675"/>
      </dsp:txXfrm>
    </dsp:sp>
    <dsp:sp modelId="{6EA60F35-C723-4562-B3D0-BC5962C54BB9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 dirty="0"/>
            <a:t>Ontmoeten</a:t>
          </a:r>
          <a:endParaRPr lang="en-US" sz="4900" kern="1200" dirty="0"/>
        </a:p>
      </dsp:txBody>
      <dsp:txXfrm>
        <a:off x="3614737" y="39687"/>
        <a:ext cx="3286125" cy="1971675"/>
      </dsp:txXfrm>
    </dsp:sp>
    <dsp:sp modelId="{B1D30FC5-00F2-4D76-A2B4-8328AE10ADC0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 dirty="0"/>
            <a:t>Sport &amp; Activiteit</a:t>
          </a:r>
          <a:endParaRPr lang="en-US" sz="4900" kern="1200" dirty="0"/>
        </a:p>
      </dsp:txBody>
      <dsp:txXfrm>
        <a:off x="7229475" y="39687"/>
        <a:ext cx="3286125" cy="1971675"/>
      </dsp:txXfrm>
    </dsp:sp>
    <dsp:sp modelId="{D928DE07-4FFE-4FE0-8E8D-61266B1D2EEF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 dirty="0"/>
            <a:t>Mobiliteit &amp; Infra	</a:t>
          </a:r>
          <a:endParaRPr lang="en-US" sz="4900" kern="1200" dirty="0"/>
        </a:p>
      </dsp:txBody>
      <dsp:txXfrm>
        <a:off x="1807368" y="2339975"/>
        <a:ext cx="3286125" cy="1971675"/>
      </dsp:txXfrm>
    </dsp:sp>
    <dsp:sp modelId="{99ACA3CF-0E23-4995-9C25-0ED29D807AAC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 dirty="0"/>
            <a:t>Natuur &amp; Milieu</a:t>
          </a:r>
          <a:endParaRPr lang="en-US" sz="4900" kern="1200" dirty="0"/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D91EE-8BCF-446B-8099-4527FA3D2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E674B5-41D8-4EFC-B1BC-E983DD5A2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185D2-F370-415A-A153-7C1741B91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AC64-9C7E-48B5-BA57-BB194028CF49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CC5C8-0EF0-4FA8-8254-1E27E254A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11C68-F2EE-4209-8DF6-891EED6E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5FC8-D648-4145-8326-FCDA7089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1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35BFC-80C2-4419-BE6F-B047389E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B93871-6FA2-4B31-BB5C-B4446851A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8D51C-3C23-4AF6-8CA4-8EE9C94D5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AC64-9C7E-48B5-BA57-BB194028CF49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EF580-C94C-4ABE-8667-E9C6FD701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A6DC4-12A6-4A51-947A-E3D8029C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5FC8-D648-4145-8326-FCDA7089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4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6A00BE-C954-4D97-B43A-0EAA6CF5B9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A5DC51-80A5-4081-9E93-52ABE9B0B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87272-E799-426F-AC00-C448D80B5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AC64-9C7E-48B5-BA57-BB194028CF49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8EB8D-B44C-41DC-B8CA-41BC68949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D9CC0-FFD5-47EC-B719-B2F3CF59D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5FC8-D648-4145-8326-FCDA7089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72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AC64-9C7E-48B5-BA57-BB194028CF49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5FC8-D648-4145-8326-FCDA7089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01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AC64-9C7E-48B5-BA57-BB194028CF49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5FC8-D648-4145-8326-FCDA7089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16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AC64-9C7E-48B5-BA57-BB194028CF49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5FC8-D648-4145-8326-FCDA7089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22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AC64-9C7E-48B5-BA57-BB194028CF49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5FC8-D648-4145-8326-FCDA7089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8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AC64-9C7E-48B5-BA57-BB194028CF49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5FC8-D648-4145-8326-FCDA7089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7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AC64-9C7E-48B5-BA57-BB194028CF49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5FC8-D648-4145-8326-FCDA7089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4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AC64-9C7E-48B5-BA57-BB194028CF49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5FC8-D648-4145-8326-FCDA7089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16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AC64-9C7E-48B5-BA57-BB194028CF49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5FC8-D648-4145-8326-FCDA7089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1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BF12-98B8-4FA7-B9A3-C357D2AA3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4C789-A576-48A9-9B62-685CF4033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F5BD2-706B-45C1-812C-3ADC2372C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AC64-9C7E-48B5-BA57-BB194028CF49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8972A-35BE-4B08-B15D-B999CA311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CEB4C-7528-455E-8FA1-0AD8BC52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5FC8-D648-4145-8326-FCDA7089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64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AC64-9C7E-48B5-BA57-BB194028CF49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5FC8-D648-4145-8326-FCDA7089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92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AC64-9C7E-48B5-BA57-BB194028CF49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5FC8-D648-4145-8326-FCDA7089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37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AC64-9C7E-48B5-BA57-BB194028CF49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5FC8-D648-4145-8326-FCDA7089D59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2295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AC64-9C7E-48B5-BA57-BB194028CF49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5FC8-D648-4145-8326-FCDA7089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58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AC64-9C7E-48B5-BA57-BB194028CF49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5FC8-D648-4145-8326-FCDA7089D59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1818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AC64-9C7E-48B5-BA57-BB194028CF49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5FC8-D648-4145-8326-FCDA7089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87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AC64-9C7E-48B5-BA57-BB194028CF49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5FC8-D648-4145-8326-FCDA7089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36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AC64-9C7E-48B5-BA57-BB194028CF49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5FC8-D648-4145-8326-FCDA7089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2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C9C46-24C1-45E4-ADFC-B2FAFF8A6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EC0F5-3C65-4D24-8DE7-A9E01A147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47B46-8A68-486E-A13A-686C6E78F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AC64-9C7E-48B5-BA57-BB194028CF49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886FE-D5E4-46B2-863C-CD98381C1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DC33B-8E28-402F-84A3-558BFF16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5FC8-D648-4145-8326-FCDA7089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1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4C5E3-9A64-460D-A656-0720ACF3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328FA-CC0B-4EC7-8B5C-0D2672906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3C2D6-5930-4F00-BB08-45779EBD1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69D4B-A41A-4BC9-ADC7-86A7F273C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AC64-9C7E-48B5-BA57-BB194028CF49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9A42A-4F4C-468C-8D94-E056E327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1026F-BB59-428D-87E9-27F00CEC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5FC8-D648-4145-8326-FCDA7089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9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EDABF-0E6F-48F7-8BF7-94E9FC65A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18BBE-BAB4-492F-8C68-D967232B5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936B2B-12A6-41A3-A57A-AFFE17D44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85E094-5C57-4238-B017-1178997B4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64A06-737E-4756-9B0A-E9C3341AE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265252-9630-4016-9D9A-66C2E1204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AC64-9C7E-48B5-BA57-BB194028CF49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D00FB0-C1DE-4340-83B4-43779D544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B6A793-48A5-490A-B892-928C06C9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5FC8-D648-4145-8326-FCDA7089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3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2303C-16E5-4624-96A6-522E3B9E8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1FBD6C-6A01-42FA-9439-E952AFE50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AC64-9C7E-48B5-BA57-BB194028CF49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2A160-EA4D-415B-BE03-ADC7614C2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E12D6-533B-4926-BD1B-1AC1FF96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5FC8-D648-4145-8326-FCDA7089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2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9A3F93-9D43-4B36-8FCB-B96EE5936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AC64-9C7E-48B5-BA57-BB194028CF49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995487-41F9-4AF6-815A-D09F8B5AA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1C253-BE57-4259-8B28-7A1FB50A2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5FC8-D648-4145-8326-FCDA7089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2F85-BB5A-4F64-95C8-D4CC9FE61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BBAD7-6E6E-4589-AF61-CA2B36323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8F8E9-AF52-41D8-91E4-A00F6B8C8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2CE19-30F1-4D74-A3F6-13D537F6A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AC64-9C7E-48B5-BA57-BB194028CF49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D9F90-3B80-44CE-A5E3-76E616159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55753-EDA1-48E5-B990-846263807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5FC8-D648-4145-8326-FCDA7089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4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B399A-13F5-4E37-8838-E3F0EA7D5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E05F7F-BB2E-40FC-874F-EF9AB9A03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FDA48-FBE2-49FB-B196-9DAC17810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AF02B-01AA-4D2C-B855-26A7B6D45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AC64-9C7E-48B5-BA57-BB194028CF49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2F293-B610-4CE7-8294-120ABACE1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2D6A8-97F5-4970-B4B1-916F9EB11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5FC8-D648-4145-8326-FCDA7089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6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713AD4-3F84-4A17-849C-9198C91E1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CDA4A-CB22-4ACE-B70E-6A818E816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5C3F1-FB16-401F-8D3B-13DE75D768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EAC64-9C7E-48B5-BA57-BB194028CF49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D29E4-628B-40E3-B690-7357989AD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C85F4-43E7-4A87-9D96-AD03CB6D4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75FC8-D648-4145-8326-FCDA7089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0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EAC64-9C7E-48B5-BA57-BB194028CF49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175FC8-D648-4145-8326-FCDA7089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dorpsraadravenstein.nl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F8370-BA05-4702-B4E5-87DB26C4A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918" y="3632434"/>
            <a:ext cx="9769151" cy="1583526"/>
          </a:xfrm>
        </p:spPr>
        <p:txBody>
          <a:bodyPr anchor="ctr">
            <a:normAutofit/>
          </a:bodyPr>
          <a:lstStyle/>
          <a:p>
            <a:pPr algn="l"/>
            <a:r>
              <a:rPr lang="nl-NL" sz="4800" b="1" dirty="0">
                <a:solidFill>
                  <a:schemeClr val="tx1"/>
                </a:solidFill>
              </a:rPr>
              <a:t>Openbare vergadering Dorpsraad</a:t>
            </a:r>
            <a:br>
              <a:rPr lang="nl-NL" sz="4800" b="1" dirty="0">
                <a:solidFill>
                  <a:schemeClr val="tx1"/>
                </a:solidFill>
              </a:rPr>
            </a:br>
            <a:r>
              <a:rPr lang="nl-NL" sz="2800" b="1" dirty="0">
                <a:solidFill>
                  <a:schemeClr val="tx1"/>
                </a:solidFill>
              </a:rPr>
              <a:t>14 juni 2022 Onder </a:t>
            </a:r>
            <a:r>
              <a:rPr lang="nl-NL" sz="2800" b="1" dirty="0" err="1">
                <a:solidFill>
                  <a:schemeClr val="tx1"/>
                </a:solidFill>
              </a:rPr>
              <a:t>d’n</a:t>
            </a:r>
            <a:r>
              <a:rPr lang="nl-NL" sz="2800" b="1" dirty="0">
                <a:solidFill>
                  <a:schemeClr val="tx1"/>
                </a:solidFill>
              </a:rPr>
              <a:t> Plag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2DFD4-6271-40C4-9B75-2A4F75581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918" y="5329534"/>
            <a:ext cx="8041961" cy="100415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nl-NL" sz="2800" b="1" dirty="0">
                <a:solidFill>
                  <a:schemeClr val="tx1"/>
                </a:solidFill>
              </a:rPr>
              <a:t>Demen, Deursen-Dennenburg, </a:t>
            </a:r>
            <a:r>
              <a:rPr lang="nl-NL" sz="2800" b="1" dirty="0" err="1">
                <a:solidFill>
                  <a:schemeClr val="tx1"/>
                </a:solidFill>
              </a:rPr>
              <a:t>Dieden</a:t>
            </a:r>
            <a:r>
              <a:rPr lang="nl-NL" sz="2800" b="1" dirty="0">
                <a:solidFill>
                  <a:schemeClr val="tx1"/>
                </a:solidFill>
              </a:rPr>
              <a:t>, </a:t>
            </a:r>
          </a:p>
          <a:p>
            <a:pPr algn="l"/>
            <a:r>
              <a:rPr lang="nl-NL" sz="2800" b="1" dirty="0">
                <a:solidFill>
                  <a:schemeClr val="tx1"/>
                </a:solidFill>
              </a:rPr>
              <a:t>Huisseling, </a:t>
            </a:r>
            <a:r>
              <a:rPr lang="nl-NL" sz="2800" b="1" dirty="0" err="1">
                <a:solidFill>
                  <a:schemeClr val="tx1"/>
                </a:solidFill>
              </a:rPr>
              <a:t>Neerlangel</a:t>
            </a:r>
            <a:r>
              <a:rPr lang="nl-NL" sz="2800" b="1" dirty="0">
                <a:solidFill>
                  <a:schemeClr val="tx1"/>
                </a:solidFill>
              </a:rPr>
              <a:t>, Ravenstein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4A4E8D4-7A79-FBA2-F3B5-0A0726904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700" y="318782"/>
            <a:ext cx="5010906" cy="311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23904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ersoon, person, teken, poseren&#10;&#10;Automatisch gegenereerde beschrijving">
            <a:extLst>
              <a:ext uri="{FF2B5EF4-FFF2-40B4-BE49-F238E27FC236}">
                <a16:creationId xmlns:a16="http://schemas.microsoft.com/office/drawing/2014/main" id="{21347109-6DC1-FF42-4CBF-08552B44E6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168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9F207-05D4-4542-8A55-7A73C8CBF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4" y="742084"/>
            <a:ext cx="4819952" cy="1325563"/>
          </a:xfrm>
        </p:spPr>
        <p:txBody>
          <a:bodyPr>
            <a:normAutofit/>
          </a:bodyPr>
          <a:lstStyle/>
          <a:p>
            <a:r>
              <a:rPr lang="nl-NL" dirty="0"/>
              <a:t>Even voorstellen – </a:t>
            </a:r>
            <a:br>
              <a:rPr lang="nl-NL" dirty="0"/>
            </a:br>
            <a:r>
              <a:rPr lang="nl-NL" dirty="0"/>
              <a:t>Jacco Peter Hooiveld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356B0-79D7-4776-9C56-337A6DFBF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435" y="2871982"/>
            <a:ext cx="4819951" cy="3181684"/>
          </a:xfrm>
        </p:spPr>
        <p:txBody>
          <a:bodyPr anchor="t">
            <a:normAutofit fontScale="92500" lnSpcReduction="20000"/>
          </a:bodyPr>
          <a:lstStyle/>
          <a:p>
            <a:r>
              <a:rPr lang="nl-NL" dirty="0"/>
              <a:t>Wethouder gemeente Oss</a:t>
            </a:r>
          </a:p>
          <a:p>
            <a:r>
              <a:rPr lang="nl-NL" dirty="0" err="1"/>
              <a:t>Aandachtswethouder</a:t>
            </a:r>
            <a:r>
              <a:rPr lang="nl-NL" dirty="0"/>
              <a:t> </a:t>
            </a:r>
          </a:p>
          <a:p>
            <a:r>
              <a:rPr lang="nl-NL" dirty="0"/>
              <a:t>Woonachtig in Berghem</a:t>
            </a:r>
          </a:p>
          <a:p>
            <a:pPr lvl="1"/>
            <a:r>
              <a:rPr lang="nl-NL" dirty="0"/>
              <a:t>Werk &amp; inkomen</a:t>
            </a:r>
          </a:p>
          <a:p>
            <a:pPr lvl="1"/>
            <a:r>
              <a:rPr lang="nl-NL" dirty="0"/>
              <a:t>Armoedebeleid</a:t>
            </a:r>
          </a:p>
          <a:p>
            <a:pPr lvl="1"/>
            <a:r>
              <a:rPr lang="nl-NL" dirty="0"/>
              <a:t>Arbeidsparticipatie</a:t>
            </a:r>
          </a:p>
          <a:p>
            <a:pPr lvl="1"/>
            <a:r>
              <a:rPr lang="nl-NL" dirty="0"/>
              <a:t>Onderwijs</a:t>
            </a:r>
          </a:p>
          <a:p>
            <a:pPr lvl="1"/>
            <a:r>
              <a:rPr lang="nl-NL" dirty="0"/>
              <a:t>Sport</a:t>
            </a:r>
          </a:p>
          <a:p>
            <a:pPr lvl="1"/>
            <a:r>
              <a:rPr lang="nl-NL" dirty="0"/>
              <a:t>Energietransitie</a:t>
            </a:r>
          </a:p>
          <a:p>
            <a:endParaRPr lang="nl-NL" dirty="0"/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871684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9F207-05D4-4542-8A55-7A73C8CBF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8578" y="804334"/>
            <a:ext cx="5006336" cy="1325563"/>
          </a:xfrm>
        </p:spPr>
        <p:txBody>
          <a:bodyPr>
            <a:normAutofit/>
          </a:bodyPr>
          <a:lstStyle/>
          <a:p>
            <a:r>
              <a:rPr lang="nl-NL" dirty="0"/>
              <a:t>Even voorstellen – </a:t>
            </a:r>
            <a:br>
              <a:rPr lang="nl-NL" dirty="0"/>
            </a:br>
            <a:r>
              <a:rPr lang="nl-NL" dirty="0"/>
              <a:t>Jasper Peters</a:t>
            </a:r>
            <a:endParaRPr lang="en-US" dirty="0"/>
          </a:p>
        </p:txBody>
      </p:sp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Profielfoto van Jasper Peters">
            <a:extLst>
              <a:ext uri="{FF2B5EF4-FFF2-40B4-BE49-F238E27FC236}">
                <a16:creationId xmlns:a16="http://schemas.microsoft.com/office/drawing/2014/main" id="{F936D836-068C-2208-D444-9ED312A7A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9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356B0-79D7-4776-9C56-337A6DFBF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578" y="2871982"/>
            <a:ext cx="5004073" cy="3181684"/>
          </a:xfrm>
        </p:spPr>
        <p:txBody>
          <a:bodyPr anchor="t">
            <a:normAutofit/>
          </a:bodyPr>
          <a:lstStyle/>
          <a:p>
            <a:r>
              <a:rPr lang="nl-NL" dirty="0"/>
              <a:t>Gebiedsbeheerder gemeente Oss</a:t>
            </a:r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363034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ert van Boxtel">
            <a:extLst>
              <a:ext uri="{FF2B5EF4-FFF2-40B4-BE49-F238E27FC236}">
                <a16:creationId xmlns:a16="http://schemas.microsoft.com/office/drawing/2014/main" id="{43CA442F-A252-9808-72D6-076A1432B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" r="1" b="1"/>
          <a:stretch/>
        </p:blipFill>
        <p:spPr bwMode="auto"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33" name="Freeform: Shape 1032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9F207-05D4-4542-8A55-7A73C8CBF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6" y="1396289"/>
            <a:ext cx="4819952" cy="1325563"/>
          </a:xfrm>
        </p:spPr>
        <p:txBody>
          <a:bodyPr>
            <a:normAutofit/>
          </a:bodyPr>
          <a:lstStyle/>
          <a:p>
            <a:r>
              <a:rPr lang="nl-NL" dirty="0"/>
              <a:t>Even voorstellen – </a:t>
            </a:r>
            <a:br>
              <a:rPr lang="nl-NL" dirty="0"/>
            </a:br>
            <a:r>
              <a:rPr lang="nl-NL" dirty="0"/>
              <a:t>Geert van Boxtel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356B0-79D7-4776-9C56-337A6DFBF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435" y="2871982"/>
            <a:ext cx="4819951" cy="3181684"/>
          </a:xfrm>
        </p:spPr>
        <p:txBody>
          <a:bodyPr anchor="t">
            <a:normAutofit/>
          </a:bodyPr>
          <a:lstStyle/>
          <a:p>
            <a:r>
              <a:rPr lang="nl-NL" dirty="0"/>
              <a:t>Wijkcoördinator gemeente Oss</a:t>
            </a:r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914482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9F207-05D4-4542-8A55-7A73C8CBF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nl-NL" dirty="0"/>
              <a:t>Even voorstellen – </a:t>
            </a:r>
            <a:br>
              <a:rPr lang="nl-NL" dirty="0"/>
            </a:br>
            <a:r>
              <a:rPr lang="nl-NL" dirty="0"/>
              <a:t>Judith Swinkels</a:t>
            </a:r>
            <a:endParaRPr lang="en-US" dirty="0"/>
          </a:p>
        </p:txBody>
      </p:sp>
      <p:sp>
        <p:nvSpPr>
          <p:cNvPr id="40" name="Freeform: Shape 35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939AE0D-4F57-0CA5-DBE5-32C88174C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76" r="4021" b="-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356B0-79D7-4776-9C56-337A6DFBF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nl-NL" dirty="0"/>
              <a:t>Wijkcoördinator gemeente Oss</a:t>
            </a:r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582144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647E8-1402-41D0-98AE-D51D8175A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b="1" dirty="0">
                <a:solidFill>
                  <a:schemeClr val="bg1"/>
                </a:solidFill>
              </a:rPr>
              <a:t>De thema’s</a:t>
            </a:r>
            <a:r>
              <a:rPr lang="nl-NL" sz="6000" b="1" dirty="0"/>
              <a:t> </a:t>
            </a:r>
            <a:endParaRPr lang="en-US" sz="60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D303469-F8A5-44E8-A3B5-4CF8B24961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4288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2672345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647E8-1402-41D0-98AE-D51D8175A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8000" dirty="0">
                <a:solidFill>
                  <a:schemeClr val="tx1"/>
                </a:solidFill>
              </a:rPr>
              <a:t>Thema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63C6D-1C3E-443C-83CE-94D405409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5959"/>
            <a:ext cx="4526902" cy="3751004"/>
          </a:xfrm>
        </p:spPr>
        <p:txBody>
          <a:bodyPr/>
          <a:lstStyle/>
          <a:p>
            <a:r>
              <a:rPr lang="nl-NL" sz="3600" dirty="0"/>
              <a:t>Woningbouw: 	</a:t>
            </a:r>
          </a:p>
          <a:p>
            <a:pPr lvl="1"/>
            <a:r>
              <a:rPr lang="nl-NL" sz="3600" dirty="0"/>
              <a:t>Stationskwartier </a:t>
            </a:r>
          </a:p>
          <a:p>
            <a:pPr lvl="1"/>
            <a:r>
              <a:rPr lang="nl-NL" sz="3600" dirty="0" err="1"/>
              <a:t>Hooghuis</a:t>
            </a:r>
            <a:r>
              <a:rPr lang="nl-NL" sz="3600" dirty="0"/>
              <a:t> </a:t>
            </a:r>
          </a:p>
          <a:p>
            <a:pPr lvl="1"/>
            <a:r>
              <a:rPr lang="nl-NL" sz="3600" dirty="0" err="1"/>
              <a:t>Vidi</a:t>
            </a:r>
            <a:r>
              <a:rPr lang="nl-NL" sz="3600" dirty="0"/>
              <a:t> </a:t>
            </a:r>
            <a:r>
              <a:rPr lang="nl-NL" sz="3600" dirty="0" err="1"/>
              <a:t>Reo</a:t>
            </a:r>
            <a:endParaRPr lang="nl-NL" sz="3600" dirty="0"/>
          </a:p>
          <a:p>
            <a:pPr marL="0" indent="0">
              <a:buNone/>
            </a:pPr>
            <a:endParaRPr lang="nl-NL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78902D1-693F-456A-84BF-B1A958F0EB9C}"/>
              </a:ext>
            </a:extLst>
          </p:cNvPr>
          <p:cNvGrpSpPr/>
          <p:nvPr/>
        </p:nvGrpSpPr>
        <p:grpSpPr>
          <a:xfrm>
            <a:off x="5365102" y="2554545"/>
            <a:ext cx="4152123" cy="2801225"/>
            <a:chOff x="0" y="39687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B898598-DCBF-42C4-9673-C370D1D7CA4A}"/>
                </a:ext>
              </a:extLst>
            </p:cNvPr>
            <p:cNvSpPr/>
            <p:nvPr/>
          </p:nvSpPr>
          <p:spPr>
            <a:xfrm>
              <a:off x="0" y="39687"/>
              <a:ext cx="3286125" cy="1971675"/>
            </a:xfrm>
            <a:prstGeom prst="rect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F7EB9D-BB8A-4202-A77A-F996527D768E}"/>
                </a:ext>
              </a:extLst>
            </p:cNvPr>
            <p:cNvSpPr txBox="1"/>
            <p:nvPr/>
          </p:nvSpPr>
          <p:spPr>
            <a:xfrm>
              <a:off x="0" y="39687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4900" kern="1200" dirty="0"/>
                <a:t>Wonen &amp; Leven	</a:t>
              </a:r>
              <a:endParaRPr lang="en-US" sz="4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135123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647E8-1402-41D0-98AE-D51D8175A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8000" dirty="0">
                <a:solidFill>
                  <a:schemeClr val="tx1"/>
                </a:solidFill>
              </a:rPr>
              <a:t>Thema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63C6D-1C3E-443C-83CE-94D405409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7257"/>
            <a:ext cx="4125686" cy="3629706"/>
          </a:xfrm>
        </p:spPr>
        <p:txBody>
          <a:bodyPr>
            <a:normAutofit/>
          </a:bodyPr>
          <a:lstStyle/>
          <a:p>
            <a:r>
              <a:rPr lang="nl-NL" sz="3600" dirty="0"/>
              <a:t>Verenigingen</a:t>
            </a:r>
          </a:p>
          <a:p>
            <a:r>
              <a:rPr lang="nl-NL" sz="3600" dirty="0" err="1"/>
              <a:t>Vidi</a:t>
            </a:r>
            <a:r>
              <a:rPr lang="nl-NL" sz="3600" dirty="0"/>
              <a:t> </a:t>
            </a:r>
            <a:r>
              <a:rPr lang="nl-NL" sz="3600" dirty="0" err="1"/>
              <a:t>Reo</a:t>
            </a:r>
            <a:endParaRPr lang="nl-NL" sz="3600" dirty="0"/>
          </a:p>
          <a:p>
            <a:r>
              <a:rPr lang="nl-NL" sz="3600" dirty="0"/>
              <a:t>Inloopspreekuren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A87F99-0D2D-4C08-923A-DDFF474F203B}"/>
              </a:ext>
            </a:extLst>
          </p:cNvPr>
          <p:cNvGrpSpPr/>
          <p:nvPr/>
        </p:nvGrpSpPr>
        <p:grpSpPr>
          <a:xfrm>
            <a:off x="5438190" y="2547256"/>
            <a:ext cx="4191001" cy="2565919"/>
            <a:chOff x="3614737" y="39687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33F31B-6644-47FE-8EF1-1E8A9557839F}"/>
                </a:ext>
              </a:extLst>
            </p:cNvPr>
            <p:cNvSpPr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599323-D288-480D-9CED-E63AB3F7F256}"/>
                </a:ext>
              </a:extLst>
            </p:cNvPr>
            <p:cNvSpPr txBox="1"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4900" kern="1200" dirty="0"/>
                <a:t>Ontmoeten</a:t>
              </a:r>
              <a:endParaRPr lang="en-US" sz="4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75167579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647E8-1402-41D0-98AE-D51D8175A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8000" dirty="0">
                <a:solidFill>
                  <a:schemeClr val="tx1"/>
                </a:solidFill>
              </a:rPr>
              <a:t>Thema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63C6D-1C3E-443C-83CE-94D405409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7380"/>
            <a:ext cx="4274976" cy="4049583"/>
          </a:xfrm>
        </p:spPr>
        <p:txBody>
          <a:bodyPr>
            <a:normAutofit/>
          </a:bodyPr>
          <a:lstStyle/>
          <a:p>
            <a:r>
              <a:rPr lang="nl-NL" sz="3600" dirty="0"/>
              <a:t>Sportvereniging</a:t>
            </a:r>
          </a:p>
          <a:p>
            <a:r>
              <a:rPr lang="nl-NL" sz="3600" dirty="0"/>
              <a:t>Culturele activiteiten</a:t>
            </a:r>
          </a:p>
          <a:p>
            <a:endParaRPr lang="nl-NL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4468A9-D219-4F35-B234-1FFAE97B3C3C}"/>
              </a:ext>
            </a:extLst>
          </p:cNvPr>
          <p:cNvGrpSpPr/>
          <p:nvPr/>
        </p:nvGrpSpPr>
        <p:grpSpPr>
          <a:xfrm>
            <a:off x="5486400" y="2369976"/>
            <a:ext cx="4153678" cy="2660262"/>
            <a:chOff x="7229475" y="39687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0256B9-01D6-42DD-B280-9A043517A618}"/>
                </a:ext>
              </a:extLst>
            </p:cNvPr>
            <p:cNvSpPr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3B0516-5118-45AD-A8BE-6967FFF18BB6}"/>
                </a:ext>
              </a:extLst>
            </p:cNvPr>
            <p:cNvSpPr txBox="1"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4900" kern="1200" dirty="0"/>
                <a:t>Sport &amp; Activiteit</a:t>
              </a:r>
              <a:endParaRPr lang="en-US" sz="4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16853003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647E8-1402-41D0-98AE-D51D8175A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8000" dirty="0">
                <a:solidFill>
                  <a:schemeClr val="tx1"/>
                </a:solidFill>
              </a:rPr>
              <a:t>Thema</a:t>
            </a:r>
            <a:r>
              <a:rPr lang="nl-NL" dirty="0"/>
              <a:t> 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63C6D-1C3E-443C-83CE-94D405409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3162"/>
            <a:ext cx="4433596" cy="3733801"/>
          </a:xfrm>
        </p:spPr>
        <p:txBody>
          <a:bodyPr>
            <a:normAutofit/>
          </a:bodyPr>
          <a:lstStyle/>
          <a:p>
            <a:r>
              <a:rPr lang="nl-NL" sz="3600" dirty="0"/>
              <a:t>A50</a:t>
            </a:r>
          </a:p>
          <a:p>
            <a:r>
              <a:rPr lang="nl-NL" sz="3600" dirty="0"/>
              <a:t>Dorpenweg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FC9697-7EB2-4195-8F70-329BE107941C}"/>
              </a:ext>
            </a:extLst>
          </p:cNvPr>
          <p:cNvGrpSpPr/>
          <p:nvPr/>
        </p:nvGrpSpPr>
        <p:grpSpPr>
          <a:xfrm>
            <a:off x="5475514" y="2443162"/>
            <a:ext cx="4107025" cy="2380765"/>
            <a:chOff x="1807368" y="2339975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92C508-249B-4D58-A08C-950F52B9DCDA}"/>
                </a:ext>
              </a:extLst>
            </p:cNvPr>
            <p:cNvSpPr/>
            <p:nvPr/>
          </p:nvSpPr>
          <p:spPr>
            <a:xfrm>
              <a:off x="1807368" y="2339975"/>
              <a:ext cx="3286125" cy="1971675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C3F932-AB57-487F-9FAB-879B37C9A278}"/>
                </a:ext>
              </a:extLst>
            </p:cNvPr>
            <p:cNvSpPr txBox="1"/>
            <p:nvPr/>
          </p:nvSpPr>
          <p:spPr>
            <a:xfrm>
              <a:off x="1807368" y="2339975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4900" kern="1200" dirty="0"/>
                <a:t>Mobiliteit &amp; Infra	</a:t>
              </a:r>
              <a:endParaRPr lang="en-US" sz="4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67255155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647E8-1402-41D0-98AE-D51D8175A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8000" dirty="0">
                <a:solidFill>
                  <a:schemeClr val="tx1"/>
                </a:solidFill>
              </a:rPr>
              <a:t>Thema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63C6D-1C3E-443C-83CE-94D405409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3162"/>
            <a:ext cx="4200331" cy="3733801"/>
          </a:xfrm>
        </p:spPr>
        <p:txBody>
          <a:bodyPr>
            <a:normAutofit/>
          </a:bodyPr>
          <a:lstStyle/>
          <a:p>
            <a:r>
              <a:rPr lang="nl-NL" sz="3600" dirty="0"/>
              <a:t>Waterfront</a:t>
            </a:r>
          </a:p>
          <a:p>
            <a:r>
              <a:rPr lang="nl-NL" sz="3600" dirty="0"/>
              <a:t>Meanderende Maas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400C557-3F26-48AC-A95F-195C8A5FB972}"/>
              </a:ext>
            </a:extLst>
          </p:cNvPr>
          <p:cNvGrpSpPr/>
          <p:nvPr/>
        </p:nvGrpSpPr>
        <p:grpSpPr>
          <a:xfrm>
            <a:off x="5307563" y="2443162"/>
            <a:ext cx="4358951" cy="2484439"/>
            <a:chOff x="5422106" y="2339975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3A910C-E626-4D32-952A-FC8A65233671}"/>
                </a:ext>
              </a:extLst>
            </p:cNvPr>
            <p:cNvSpPr/>
            <p:nvPr/>
          </p:nvSpPr>
          <p:spPr>
            <a:xfrm>
              <a:off x="5422106" y="2339975"/>
              <a:ext cx="3286125" cy="1971675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A89398-442F-4F4E-8893-630C235858AC}"/>
                </a:ext>
              </a:extLst>
            </p:cNvPr>
            <p:cNvSpPr txBox="1"/>
            <p:nvPr/>
          </p:nvSpPr>
          <p:spPr>
            <a:xfrm>
              <a:off x="5422106" y="2339975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4900" kern="1200" dirty="0"/>
                <a:t>Natuur &amp; Milieu</a:t>
              </a:r>
              <a:endParaRPr lang="en-US" sz="4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77753130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48C03-EFC2-48CB-907D-3CB5D8153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7200" b="1" dirty="0">
                <a:solidFill>
                  <a:schemeClr val="tx1"/>
                </a:solidFill>
              </a:rPr>
              <a:t>Agenda</a:t>
            </a:r>
            <a:endParaRPr lang="en-US" sz="7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A6FCD-26DD-4985-9527-1DE40AC23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3600" b="1" dirty="0"/>
              <a:t>Welkom</a:t>
            </a:r>
          </a:p>
          <a:p>
            <a:r>
              <a:rPr lang="nl-NL" sz="3600" b="1" dirty="0"/>
              <a:t>Even voorstellen </a:t>
            </a:r>
          </a:p>
          <a:p>
            <a:r>
              <a:rPr lang="nl-NL" sz="3600" b="1" dirty="0"/>
              <a:t>Thema’s met belangrijkste dossiers</a:t>
            </a:r>
          </a:p>
          <a:p>
            <a:r>
              <a:rPr lang="nl-NL" sz="3600" b="1" dirty="0"/>
              <a:t>Ronde tafelgesprekken </a:t>
            </a:r>
          </a:p>
          <a:p>
            <a:r>
              <a:rPr lang="nl-NL" sz="3600" b="1" dirty="0"/>
              <a:t>Korte terugkoppeling</a:t>
            </a:r>
          </a:p>
          <a:p>
            <a:r>
              <a:rPr lang="nl-NL" sz="3600" b="1" dirty="0"/>
              <a:t>Komende activiteiten</a:t>
            </a:r>
          </a:p>
          <a:p>
            <a:r>
              <a:rPr lang="nl-NL" sz="3600" b="1" dirty="0"/>
              <a:t>Einde bijeenkomst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84678429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48C03-EFC2-48CB-907D-3CB5D8153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>
                <a:solidFill>
                  <a:schemeClr val="tx1"/>
                </a:solidFill>
              </a:rPr>
              <a:t>Komende activiteiten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A6FCD-26DD-4985-9527-1DE40AC23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sz="3600" dirty="0"/>
              <a:t>A50 inloopavond: 5 juli 19.00-21.00 uur in </a:t>
            </a:r>
            <a:r>
              <a:rPr lang="nl-NL" sz="3600" dirty="0" err="1"/>
              <a:t>Vidi</a:t>
            </a:r>
            <a:r>
              <a:rPr lang="nl-NL" sz="3600" dirty="0"/>
              <a:t> </a:t>
            </a:r>
            <a:r>
              <a:rPr lang="nl-NL" sz="3600" dirty="0" err="1"/>
              <a:t>Reo</a:t>
            </a:r>
            <a:endParaRPr lang="nl-NL" sz="3600" dirty="0"/>
          </a:p>
          <a:p>
            <a:r>
              <a:rPr lang="nl-NL" sz="3600" dirty="0"/>
              <a:t>Volgende openbare vergadering: </a:t>
            </a:r>
          </a:p>
          <a:p>
            <a:pPr marL="0" indent="0">
              <a:buNone/>
            </a:pPr>
            <a:r>
              <a:rPr lang="nl-NL" sz="3600" dirty="0"/>
              <a:t>	27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3028196684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48C03-EFC2-48CB-907D-3CB5D8153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b="1" dirty="0">
                <a:solidFill>
                  <a:schemeClr val="tx1"/>
                </a:solidFill>
              </a:rPr>
              <a:t>Tot slot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A6FCD-26DD-4985-9527-1DE40AC23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Ideeën? Suggesties? Contact?</a:t>
            </a:r>
          </a:p>
          <a:p>
            <a:pPr marL="0" indent="0">
              <a:buNone/>
            </a:pPr>
            <a:r>
              <a:rPr lang="nl-NL" b="1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info@dorpsraadravenstein.nl</a:t>
            </a:r>
            <a:endParaRPr lang="nl-NL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En natuurlijk de website: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sz="4800" b="1" dirty="0"/>
              <a:t>www.dorpsraadravenstein.nl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10862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F62E-5996-42E1-A574-33CD46F54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914401"/>
            <a:ext cx="8596668" cy="4177716"/>
          </a:xfrm>
        </p:spPr>
        <p:txBody>
          <a:bodyPr anchor="t">
            <a:normAutofit/>
          </a:bodyPr>
          <a:lstStyle/>
          <a:p>
            <a:r>
              <a:rPr lang="nl-NL" b="1" dirty="0">
                <a:solidFill>
                  <a:schemeClr val="tx1"/>
                </a:solidFill>
              </a:rPr>
              <a:t>Wij danken u hartelijk voor uw aanwezigheid en betrokkenheid</a:t>
            </a:r>
            <a:br>
              <a:rPr lang="nl-NL" b="1" dirty="0">
                <a:solidFill>
                  <a:schemeClr val="tx1"/>
                </a:solidFill>
              </a:rPr>
            </a:br>
            <a:br>
              <a:rPr lang="nl-NL" b="1" dirty="0">
                <a:solidFill>
                  <a:schemeClr val="tx1"/>
                </a:solidFill>
              </a:rPr>
            </a:br>
            <a:r>
              <a:rPr lang="nl-NL" b="1" dirty="0">
                <a:solidFill>
                  <a:schemeClr val="tx1"/>
                </a:solidFill>
              </a:rPr>
              <a:t>Tot ziens!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CBCFCF3-C0A3-BC4C-5390-7051E62A9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971" y="4917232"/>
            <a:ext cx="2633252" cy="163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33974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9F207-05D4-4542-8A55-7A73C8CBF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29" y="540280"/>
            <a:ext cx="5314536" cy="1325563"/>
          </a:xfrm>
        </p:spPr>
        <p:txBody>
          <a:bodyPr>
            <a:normAutofit/>
          </a:bodyPr>
          <a:lstStyle/>
          <a:p>
            <a:r>
              <a:rPr lang="nl-NL" dirty="0"/>
              <a:t>Even voorstellen: </a:t>
            </a:r>
            <a:br>
              <a:rPr lang="nl-NL" dirty="0"/>
            </a:br>
            <a:r>
              <a:rPr lang="nl-NL" dirty="0"/>
              <a:t>Ina Kok-</a:t>
            </a:r>
            <a:r>
              <a:rPr lang="nl-NL" dirty="0" err="1"/>
              <a:t>Neehoff</a:t>
            </a:r>
            <a:r>
              <a:rPr lang="nl-NL" dirty="0"/>
              <a:t>  </a:t>
            </a:r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F2B6908C-172C-4BC2-90A1-31927795FC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4" r="-2" b="15941"/>
          <a:stretch/>
        </p:blipFill>
        <p:spPr>
          <a:xfrm>
            <a:off x="-914398" y="-77824"/>
            <a:ext cx="6731538" cy="6605083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7D356B0-79D7-4776-9C56-337A6DFBF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nl-NL" dirty="0"/>
              <a:t>Voorzitter Dorpsraad </a:t>
            </a:r>
          </a:p>
          <a:p>
            <a:r>
              <a:rPr lang="nl-NL" dirty="0"/>
              <a:t>Woonachtig te Huisseling</a:t>
            </a:r>
          </a:p>
          <a:p>
            <a:r>
              <a:rPr lang="nl-NL" dirty="0"/>
              <a:t>Sinds 31-5 beëdigd </a:t>
            </a:r>
          </a:p>
          <a:p>
            <a:r>
              <a:rPr lang="nl-NL" dirty="0" err="1"/>
              <a:t>Aandachtsdorpsraadslid</a:t>
            </a:r>
            <a:r>
              <a:rPr lang="nl-NL" dirty="0"/>
              <a:t> Huisseling</a:t>
            </a:r>
          </a:p>
          <a:p>
            <a:r>
              <a:rPr lang="nl-NL" dirty="0"/>
              <a:t>Facilitator, bewaken naleving processen, economische zaken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58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9F207-05D4-4542-8A55-7A73C8CBF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29" y="540280"/>
            <a:ext cx="5314536" cy="1325563"/>
          </a:xfrm>
        </p:spPr>
        <p:txBody>
          <a:bodyPr>
            <a:normAutofit/>
          </a:bodyPr>
          <a:lstStyle/>
          <a:p>
            <a:r>
              <a:rPr lang="nl-NL" dirty="0"/>
              <a:t>Even voorstellen – Ella de Wildt  </a:t>
            </a:r>
            <a:endParaRPr lang="en-US" dirty="0"/>
          </a:p>
        </p:txBody>
      </p:sp>
      <p:sp>
        <p:nvSpPr>
          <p:cNvPr id="21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D09D48D-90A7-6E38-8CBE-2671585890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8" r="1" b="1"/>
          <a:stretch/>
        </p:blipFill>
        <p:spPr>
          <a:xfrm>
            <a:off x="-71718" y="-2"/>
            <a:ext cx="5746377" cy="591280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356B0-79D7-4776-9C56-337A6DFBF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nl-NL" dirty="0"/>
              <a:t>Vicevoorzitter Dorpsraad </a:t>
            </a:r>
          </a:p>
          <a:p>
            <a:r>
              <a:rPr lang="nl-NL" dirty="0"/>
              <a:t>Woonachtig te Ravenstein </a:t>
            </a:r>
          </a:p>
          <a:p>
            <a:r>
              <a:rPr lang="nl-NL" dirty="0"/>
              <a:t>Sinds 31 mei 2022 lid van de Dorpsraad</a:t>
            </a:r>
          </a:p>
          <a:p>
            <a:r>
              <a:rPr lang="nl-NL" dirty="0" err="1"/>
              <a:t>Aandachtsdorpsraadslid</a:t>
            </a:r>
            <a:r>
              <a:rPr lang="nl-NL" dirty="0"/>
              <a:t> Ravenstein</a:t>
            </a:r>
          </a:p>
          <a:p>
            <a:r>
              <a:rPr lang="nl-NL" dirty="0"/>
              <a:t>PR en communicatie, Mobiliteit</a:t>
            </a:r>
          </a:p>
          <a:p>
            <a:endParaRPr lang="nl-N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42765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9F207-05D4-4542-8A55-7A73C8CBF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29" y="540280"/>
            <a:ext cx="5314536" cy="1325563"/>
          </a:xfrm>
        </p:spPr>
        <p:txBody>
          <a:bodyPr>
            <a:normAutofit/>
          </a:bodyPr>
          <a:lstStyle/>
          <a:p>
            <a:r>
              <a:rPr lang="nl-NL" dirty="0"/>
              <a:t>Even voorstellen – Theo Schepens  </a:t>
            </a:r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CF8E4E0-4314-EF05-5841-48D8A08D17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0" r="5388" b="-3"/>
          <a:stretch/>
        </p:blipFill>
        <p:spPr>
          <a:xfrm>
            <a:off x="-89646" y="-3"/>
            <a:ext cx="5707932" cy="5931431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356B0-79D7-4776-9C56-337A6DFBF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nl-NL" dirty="0"/>
              <a:t>Secretaris Dorpsraad</a:t>
            </a:r>
          </a:p>
          <a:p>
            <a:r>
              <a:rPr lang="nl-NL" dirty="0"/>
              <a:t>Woonachtig te Dennenburg</a:t>
            </a:r>
          </a:p>
          <a:p>
            <a:r>
              <a:rPr lang="nl-NL" dirty="0"/>
              <a:t>Sinds 2018 lid van de Dorpsraad</a:t>
            </a:r>
          </a:p>
          <a:p>
            <a:r>
              <a:rPr lang="nl-NL" dirty="0" err="1"/>
              <a:t>Aandachtsdorpsraadslid</a:t>
            </a:r>
            <a:r>
              <a:rPr lang="nl-NL" dirty="0"/>
              <a:t> Over </a:t>
            </a:r>
            <a:r>
              <a:rPr lang="nl-NL" dirty="0" err="1"/>
              <a:t>d’n</a:t>
            </a:r>
            <a:r>
              <a:rPr lang="nl-NL" dirty="0"/>
              <a:t> Dam</a:t>
            </a:r>
          </a:p>
          <a:p>
            <a:r>
              <a:rPr lang="nl-NL" dirty="0"/>
              <a:t>S</a:t>
            </a:r>
            <a:r>
              <a:rPr lang="nl-NL" b="0" i="0" dirty="0">
                <a:effectLst/>
              </a:rPr>
              <a:t>port, natuur en milieu</a:t>
            </a:r>
            <a:endParaRPr lang="nl-NL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24709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9F207-05D4-4542-8A55-7A73C8CBF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29" y="540280"/>
            <a:ext cx="5314536" cy="1325563"/>
          </a:xfrm>
        </p:spPr>
        <p:txBody>
          <a:bodyPr>
            <a:normAutofit/>
          </a:bodyPr>
          <a:lstStyle/>
          <a:p>
            <a:r>
              <a:rPr lang="nl-NL" dirty="0"/>
              <a:t>Even voorstellen – Gerald van Huisseling </a:t>
            </a:r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2E22CF0-1372-771E-F3A2-D9BFD40EA8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4" r="6652" b="-1"/>
          <a:stretch/>
        </p:blipFill>
        <p:spPr>
          <a:xfrm>
            <a:off x="-75478" y="-95846"/>
            <a:ext cx="5785996" cy="6012552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356B0-79D7-4776-9C56-337A6DFBF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rmAutofit fontScale="25000" lnSpcReduction="20000"/>
          </a:bodyPr>
          <a:lstStyle/>
          <a:p>
            <a:r>
              <a:rPr lang="nl-NL" sz="11200" dirty="0"/>
              <a:t>Penningmeester Dorpsraad</a:t>
            </a:r>
          </a:p>
          <a:p>
            <a:r>
              <a:rPr lang="nl-NL" sz="11200" dirty="0"/>
              <a:t>Woonachtig te </a:t>
            </a:r>
            <a:r>
              <a:rPr lang="nl-NL" sz="11200" dirty="0" err="1"/>
              <a:t>Dieden</a:t>
            </a:r>
            <a:endParaRPr lang="nl-NL" sz="11200" dirty="0"/>
          </a:p>
          <a:p>
            <a:r>
              <a:rPr lang="nl-NL" sz="11200" dirty="0"/>
              <a:t>Sinds 2018 lid van de Dorpsraad</a:t>
            </a:r>
          </a:p>
          <a:p>
            <a:r>
              <a:rPr lang="nl-NL" sz="11200" dirty="0"/>
              <a:t>Aandachtdorpsraadslid Over </a:t>
            </a:r>
            <a:r>
              <a:rPr lang="nl-NL" sz="11200" dirty="0" err="1"/>
              <a:t>d’n</a:t>
            </a:r>
            <a:r>
              <a:rPr lang="nl-NL" sz="11200" dirty="0"/>
              <a:t> Dam</a:t>
            </a:r>
          </a:p>
          <a:p>
            <a:r>
              <a:rPr lang="nl-NL" sz="11200" dirty="0"/>
              <a:t>Mobiliteit</a:t>
            </a:r>
          </a:p>
          <a:p>
            <a:r>
              <a:rPr lang="nl-NL" sz="11200" dirty="0"/>
              <a:t>Natuur en milieu</a:t>
            </a:r>
          </a:p>
          <a:p>
            <a:r>
              <a:rPr lang="nl-NL" sz="11200" dirty="0"/>
              <a:t>Ontmoeten</a:t>
            </a:r>
          </a:p>
          <a:p>
            <a:pPr marL="0" indent="0">
              <a:buNone/>
            </a:pPr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pPr marL="0" indent="0">
              <a:buNone/>
            </a:pPr>
            <a:endParaRPr lang="nl-NL" sz="800" dirty="0"/>
          </a:p>
          <a:p>
            <a:pPr marL="0" indent="0">
              <a:buNone/>
            </a:pPr>
            <a:endParaRPr lang="nl-NL" sz="800" dirty="0"/>
          </a:p>
          <a:p>
            <a:pPr marL="0" indent="0">
              <a:buNone/>
            </a:pPr>
            <a:endParaRPr lang="nl-NL" sz="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800" dirty="0"/>
          </a:p>
          <a:p>
            <a:pPr marL="0" indent="0">
              <a:buNone/>
            </a:pPr>
            <a:endParaRPr lang="nl-NL" sz="800" dirty="0"/>
          </a:p>
          <a:p>
            <a:pPr marL="0" indent="0">
              <a:buNone/>
            </a:pPr>
            <a:endParaRPr lang="nl-NL" sz="800" dirty="0"/>
          </a:p>
          <a:p>
            <a:pPr marL="0" indent="0">
              <a:buNone/>
            </a:pPr>
            <a:r>
              <a:rPr lang="nl-NL" sz="1800" dirty="0"/>
              <a:t> 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08314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9F207-05D4-4542-8A55-7A73C8CBF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6" y="540280"/>
            <a:ext cx="5314536" cy="1325563"/>
          </a:xfrm>
        </p:spPr>
        <p:txBody>
          <a:bodyPr>
            <a:normAutofit/>
          </a:bodyPr>
          <a:lstStyle/>
          <a:p>
            <a:r>
              <a:rPr lang="nl-NL" dirty="0"/>
              <a:t>Even voorstellen – Mari van Roosmalen </a:t>
            </a:r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36616A8-D879-454B-7CCB-4E85DF2240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9" r="8908" b="-1"/>
          <a:stretch/>
        </p:blipFill>
        <p:spPr>
          <a:xfrm>
            <a:off x="-71718" y="-67903"/>
            <a:ext cx="5755342" cy="5980698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356B0-79D7-4776-9C56-337A6DFBF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Woonachtig te Ravenstein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Sinds 2018 lid van de Dorpsraad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Aandachtdorpsraadslid Huisseling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Ruimtelijke ordening en wonen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Nieuw </a:t>
            </a:r>
            <a:r>
              <a:rPr lang="nl-NL" dirty="0" err="1"/>
              <a:t>Vidi</a:t>
            </a:r>
            <a:r>
              <a:rPr lang="nl-NL" dirty="0"/>
              <a:t> </a:t>
            </a:r>
            <a:r>
              <a:rPr lang="nl-NL" dirty="0" err="1"/>
              <a:t>Reo</a:t>
            </a:r>
            <a:r>
              <a:rPr lang="nl-NL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Binnen- en Buitensport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Culturele activiteiten</a:t>
            </a:r>
          </a:p>
          <a:p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314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9F207-05D4-4542-8A55-7A73C8CBF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29" y="540280"/>
            <a:ext cx="5314536" cy="1325563"/>
          </a:xfrm>
        </p:spPr>
        <p:txBody>
          <a:bodyPr>
            <a:noAutofit/>
          </a:bodyPr>
          <a:lstStyle/>
          <a:p>
            <a:r>
              <a:rPr lang="nl-NL" sz="5400" dirty="0"/>
              <a:t>Even voorstellen – Fons Giesbers</a:t>
            </a:r>
            <a:endParaRPr lang="en-US" sz="54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3422B02-5743-2A6C-7853-E8F3E8FE6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1" r="7905" b="-1"/>
          <a:stretch/>
        </p:blipFill>
        <p:spPr>
          <a:xfrm>
            <a:off x="-769809" y="-705901"/>
            <a:ext cx="6618311" cy="6877457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356B0-79D7-4776-9C56-337A6DFBF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rmAutofit fontScale="85000" lnSpcReduction="20000"/>
          </a:bodyPr>
          <a:lstStyle/>
          <a:p>
            <a:r>
              <a:rPr lang="nl-NL" sz="3300" dirty="0"/>
              <a:t>Woonachtig in Ravenstein</a:t>
            </a:r>
          </a:p>
          <a:p>
            <a:r>
              <a:rPr lang="nl-NL" sz="3300" dirty="0"/>
              <a:t>Sinds 2017 lid van de Dorpsraad</a:t>
            </a:r>
          </a:p>
          <a:p>
            <a:r>
              <a:rPr lang="nl-NL" sz="3300" dirty="0" err="1"/>
              <a:t>Aandachtsdorpsraadslid</a:t>
            </a:r>
            <a:r>
              <a:rPr lang="nl-NL" sz="3300" dirty="0"/>
              <a:t> voor Ravenstein</a:t>
            </a:r>
            <a:endParaRPr lang="en-US" sz="3300" dirty="0"/>
          </a:p>
          <a:p>
            <a:r>
              <a:rPr lang="nl-NL" sz="3300" dirty="0"/>
              <a:t>Woningbouw in zijn algemeenheid</a:t>
            </a:r>
          </a:p>
          <a:p>
            <a:r>
              <a:rPr lang="nl-NL" sz="3300" dirty="0"/>
              <a:t>Nieuw </a:t>
            </a:r>
            <a:r>
              <a:rPr lang="nl-NL" sz="3300" dirty="0" err="1"/>
              <a:t>VidiReo</a:t>
            </a:r>
            <a:endParaRPr lang="nl-NL" sz="3300" dirty="0"/>
          </a:p>
          <a:p>
            <a:r>
              <a:rPr lang="nl-NL" sz="3300" dirty="0"/>
              <a:t>Economische zaken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51346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48C03-EFC2-48CB-907D-3CB5D8153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7200" b="1" dirty="0">
                <a:solidFill>
                  <a:schemeClr val="tx1"/>
                </a:solidFill>
              </a:rPr>
              <a:t>Contactpersonen</a:t>
            </a:r>
            <a:endParaRPr lang="en-US" sz="7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A6FCD-26DD-4985-9527-1DE40AC23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b="1" dirty="0"/>
              <a:t>Jacco Peter Hooiveld, wethouder</a:t>
            </a:r>
          </a:p>
          <a:p>
            <a:r>
              <a:rPr lang="nl-NL" sz="3600" b="1" dirty="0"/>
              <a:t>Jasper Peters, gebiedsbeheerder</a:t>
            </a:r>
          </a:p>
          <a:p>
            <a:r>
              <a:rPr lang="nl-NL" sz="3600" b="1" dirty="0"/>
              <a:t>Geert van Boxtel, wijkcoördinator</a:t>
            </a:r>
          </a:p>
          <a:p>
            <a:r>
              <a:rPr lang="nl-NL" sz="3600" b="1" dirty="0"/>
              <a:t>Judith Swinkels, wijkcoördinator</a:t>
            </a:r>
          </a:p>
        </p:txBody>
      </p:sp>
    </p:spTree>
    <p:extLst>
      <p:ext uri="{BB962C8B-B14F-4D97-AF65-F5344CB8AC3E}">
        <p14:creationId xmlns:p14="http://schemas.microsoft.com/office/powerpoint/2010/main" val="2594820346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1214D34B399745BEB62AA3B034EE4F" ma:contentTypeVersion="13" ma:contentTypeDescription="Een nieuw document maken." ma:contentTypeScope="" ma:versionID="b661a74b125ac4fd9e65689345e166c4">
  <xsd:schema xmlns:xsd="http://www.w3.org/2001/XMLSchema" xmlns:xs="http://www.w3.org/2001/XMLSchema" xmlns:p="http://schemas.microsoft.com/office/2006/metadata/properties" xmlns:ns2="5845e5b9-1bbe-4021-996b-6c5a55978d38" xmlns:ns3="6a20d840-b55f-4b76-9156-cc91a502e906" targetNamespace="http://schemas.microsoft.com/office/2006/metadata/properties" ma:root="true" ma:fieldsID="4a28f6baabe78b94d470882162b45bf7" ns2:_="" ns3:_="">
    <xsd:import namespace="5845e5b9-1bbe-4021-996b-6c5a55978d38"/>
    <xsd:import namespace="6a20d840-b55f-4b76-9156-cc91a502e90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45e5b9-1bbe-4021-996b-6c5a55978d3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eb86205e-cb72-4e2e-b1ec-8c85c12e3d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20d840-b55f-4b76-9156-cc91a502e90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6ce59ed-d53f-4efc-ab57-2a19d4c64eef}" ma:internalName="TaxCatchAll" ma:showField="CatchAllData" ma:web="6a20d840-b55f-4b76-9156-cc91a502e9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a20d840-b55f-4b76-9156-cc91a502e906" xsi:nil="true"/>
    <lcf76f155ced4ddcb4097134ff3c332f xmlns="5845e5b9-1bbe-4021-996b-6c5a55978d3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181CEE5-7B25-4415-B259-494FBA8C83AF}"/>
</file>

<file path=customXml/itemProps2.xml><?xml version="1.0" encoding="utf-8"?>
<ds:datastoreItem xmlns:ds="http://schemas.openxmlformats.org/officeDocument/2006/customXml" ds:itemID="{88622937-44AD-42B5-8E0D-000DC658D4E1}"/>
</file>

<file path=customXml/itemProps3.xml><?xml version="1.0" encoding="utf-8"?>
<ds:datastoreItem xmlns:ds="http://schemas.openxmlformats.org/officeDocument/2006/customXml" ds:itemID="{FE6E781F-0F8E-49DA-BCBA-C8C9DE806C8A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375</Words>
  <Application>Microsoft Office PowerPoint</Application>
  <PresentationFormat>Widescreen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Trebuchet MS</vt:lpstr>
      <vt:lpstr>Wingdings 3</vt:lpstr>
      <vt:lpstr>Office Theme</vt:lpstr>
      <vt:lpstr>Facet</vt:lpstr>
      <vt:lpstr>Openbare vergadering Dorpsraad 14 juni 2022 Onder d’n Plag </vt:lpstr>
      <vt:lpstr>Agenda</vt:lpstr>
      <vt:lpstr>Even voorstellen:  Ina Kok-Neehoff  </vt:lpstr>
      <vt:lpstr>Even voorstellen – Ella de Wildt  </vt:lpstr>
      <vt:lpstr>Even voorstellen – Theo Schepens  </vt:lpstr>
      <vt:lpstr>Even voorstellen – Gerald van Huisseling </vt:lpstr>
      <vt:lpstr>Even voorstellen – Mari van Roosmalen </vt:lpstr>
      <vt:lpstr>Even voorstellen – Fons Giesbers</vt:lpstr>
      <vt:lpstr>Contactpersonen</vt:lpstr>
      <vt:lpstr>Even voorstellen –  Jacco Peter Hooiveld</vt:lpstr>
      <vt:lpstr>Even voorstellen –  Jasper Peters</vt:lpstr>
      <vt:lpstr>Even voorstellen –  Geert van Boxtel</vt:lpstr>
      <vt:lpstr>Even voorstellen –  Judith Swinkels</vt:lpstr>
      <vt:lpstr>De thema’s </vt:lpstr>
      <vt:lpstr>Thema</vt:lpstr>
      <vt:lpstr>Thema</vt:lpstr>
      <vt:lpstr>Thema</vt:lpstr>
      <vt:lpstr>Thema  </vt:lpstr>
      <vt:lpstr>Thema</vt:lpstr>
      <vt:lpstr>Komende activiteiten </vt:lpstr>
      <vt:lpstr>Tot slot</vt:lpstr>
      <vt:lpstr>Wij danken u hartelijk voor uw aanwezigheid en betrokkenheid  Tot ziens!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Gezina Neehoff</dc:creator>
  <cp:lastModifiedBy>Neehoff, Ina</cp:lastModifiedBy>
  <cp:revision>20</cp:revision>
  <dcterms:created xsi:type="dcterms:W3CDTF">2022-06-07T15:24:24Z</dcterms:created>
  <dcterms:modified xsi:type="dcterms:W3CDTF">2022-06-15T06:45:02Z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0x010100EC1214D34B399745BEB62AA3B034EE4F</vt:lpwstr>
  </property>
  <property fmtid="{D5CDD505-2E9C-101B-9397-08002B2CF9AE}" pid="3" name="Order">
    <vt:r8>17100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</Properties>
</file>